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300" r:id="rId5"/>
    <p:sldId id="368" r:id="rId6"/>
    <p:sldId id="6839" r:id="rId7"/>
    <p:sldId id="6840" r:id="rId8"/>
    <p:sldId id="6841" r:id="rId9"/>
    <p:sldId id="6837" r:id="rId1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1E2A"/>
    <a:srgbClr val="0031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36" autoAdjust="0"/>
    <p:restoredTop sz="74648" autoAdjust="0"/>
  </p:normalViewPr>
  <p:slideViewPr>
    <p:cSldViewPr snapToGrid="0">
      <p:cViewPr varScale="1">
        <p:scale>
          <a:sx n="83" d="100"/>
          <a:sy n="83" d="100"/>
        </p:scale>
        <p:origin x="1782" y="9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F62E6-2354-4B8F-809F-A224F6F8ADF4}" type="datetimeFigureOut">
              <a:rPr lang="da-DK" smtClean="0"/>
              <a:t>05-12-2024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AC59B-C2EC-469F-B878-95143FF431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1224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AC59B-C2EC-469F-B878-95143FF43152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2446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AC59B-C2EC-469F-B878-95143FF43152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0266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AC59B-C2EC-469F-B878-95143FF43152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2465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AC59B-C2EC-469F-B878-95143FF43152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3060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AC59B-C2EC-469F-B878-95143FF43152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931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6C003-8345-5546-BE50-4B0BE9099E9D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81824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CD0AD7-07A4-4343-9CF8-128DFD391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C63DA86-2FE1-4333-9DDA-0E9779953A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90FBD4E-017B-453D-BAEA-D5DE9DFA5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C87C6-87A9-44B8-B988-C7B825207DB6}" type="datetimeFigureOut">
              <a:rPr lang="da-DK" smtClean="0"/>
              <a:t>05-12-2024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5CBA44E-C2EB-4957-9523-6D4DA166B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357C547-89F2-42D8-9329-AA3F090A4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435B8-2276-4E6D-9305-8C571B4316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3857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AE45CA-F8BA-4E0A-A6DE-DE2E20364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EAD9C06B-C436-4342-803F-BCA8775C7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91BBFCB-7C2B-40EA-9DF0-DE7EBE619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C87C6-87A9-44B8-B988-C7B825207DB6}" type="datetimeFigureOut">
              <a:rPr lang="da-DK" smtClean="0"/>
              <a:t>05-12-2024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72DB28F-A44E-4C48-AC7E-809900DD4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804C4EE-0FEA-4349-822B-6342FEB46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435B8-2276-4E6D-9305-8C571B4316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1289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4411EC26-345D-4138-9E09-6E8C69B907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4F4D8CA-1733-433E-91A1-4EED47EC56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65CE493-A5A3-4949-B68D-673DFC901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C87C6-87A9-44B8-B988-C7B825207DB6}" type="datetimeFigureOut">
              <a:rPr lang="da-DK" smtClean="0"/>
              <a:t>05-12-2024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AC69FCF-002F-4E87-AAE6-FB4615488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8CF933D-0537-4AF2-B22D-91A358335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435B8-2276-4E6D-9305-8C571B4316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1664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B69D-B8CD-427C-8802-CCB5C14CC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0ED28D4-75E7-4933-98ED-E6AE98942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0518F12-277C-40B7-8B67-141D34303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C87C6-87A9-44B8-B988-C7B825207DB6}" type="datetimeFigureOut">
              <a:rPr lang="da-DK" smtClean="0"/>
              <a:t>05-12-2024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657B496-592B-4FE1-9642-C5AA1E058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62F7DB2-28D8-4CCC-9E6C-9DF0FE48A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435B8-2276-4E6D-9305-8C571B4316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87144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01117D-7E5A-4D35-B18F-379A4EFBE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E69C704-F6C6-4A3C-9ABB-CE83CF35F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4C2609A-86AD-42C9-9B64-1FE5EC115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C87C6-87A9-44B8-B988-C7B825207DB6}" type="datetimeFigureOut">
              <a:rPr lang="da-DK" smtClean="0"/>
              <a:t>05-12-2024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144A6F1-47A9-4623-B34C-A7B415738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B96E4E3-B8E0-47FA-BD94-0D4DA9561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435B8-2276-4E6D-9305-8C571B4316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07780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43E2FF-52F9-4937-B97E-EF3313551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DDDD96D-2C0E-494C-B147-9F57F38E94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A1BC0B2-5593-4838-A541-34FCAED82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196A124-0512-427D-9A4D-8B8DD9FD8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C87C6-87A9-44B8-B988-C7B825207DB6}" type="datetimeFigureOut">
              <a:rPr lang="da-DK" smtClean="0"/>
              <a:t>05-12-2024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46ACEE5-BAF1-4457-B4C2-2575D21D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A1D4EDA-52AE-410B-8B71-3F3F27C99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435B8-2276-4E6D-9305-8C571B4316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5537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3C26F1-4E1F-4D6B-8F6C-29E38908C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25FD9A9-F2C3-4ED4-A67A-626715921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F038EB4-9EE9-47D4-A89A-C4955B35A1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30BEEF02-17FE-4BC8-9BD5-E5D961477D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591E2DF5-06FF-4CC9-B9DA-643D566581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34436CB6-6BEE-4002-A3DA-E47D2F6E3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C87C6-87A9-44B8-B988-C7B825207DB6}" type="datetimeFigureOut">
              <a:rPr lang="da-DK" smtClean="0"/>
              <a:t>05-12-2024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A535E07E-CA56-4059-94A8-8D617D7FC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F6E91246-D609-4B18-ADD7-AAA91AED2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435B8-2276-4E6D-9305-8C571B4316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05664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239640-1F51-487F-8E2D-FFB0117DB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3EA4F15-DC0E-493B-B733-BFB063F2F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C87C6-87A9-44B8-B988-C7B825207DB6}" type="datetimeFigureOut">
              <a:rPr lang="da-DK" smtClean="0"/>
              <a:t>05-12-2024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672A663-4415-4763-B397-72DE3EA3E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14F7A71-8601-493C-8DBD-D7114B8F0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435B8-2276-4E6D-9305-8C571B4316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3954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0BFA72DF-9BC7-4903-96CB-F3883D6F1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C87C6-87A9-44B8-B988-C7B825207DB6}" type="datetimeFigureOut">
              <a:rPr lang="da-DK" smtClean="0"/>
              <a:t>05-12-2024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EF143F8-2FC8-4AE5-9B86-E9243D57D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1848AEF-C0D9-425F-8C7B-0A2BC8D2E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435B8-2276-4E6D-9305-8C571B4316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045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D586C9-3124-4F1A-BBEF-F04D06E37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57DCD1D-FAC6-4A0C-9079-86F9ACADE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E5F05BC-EE0E-4431-9060-361588EBC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1FC763F-B58B-4A1F-A9CB-9F897BAEF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C87C6-87A9-44B8-B988-C7B825207DB6}" type="datetimeFigureOut">
              <a:rPr lang="da-DK" smtClean="0"/>
              <a:t>05-12-2024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D51A8D4-CCB5-47C4-A69C-0582C42B6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CBE098B-1ADD-410B-B909-81F5FEAF0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435B8-2276-4E6D-9305-8C571B4316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037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DD5D9C-CBA6-40B8-A4FD-767288988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491007A9-392C-4668-ADBB-E173BAD4A4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DFA7553-C6DC-4728-997F-931D34423B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E1BFE99-24F9-4302-94EB-7BCD6E09C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C87C6-87A9-44B8-B988-C7B825207DB6}" type="datetimeFigureOut">
              <a:rPr lang="da-DK" smtClean="0"/>
              <a:t>05-12-2024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360EBC1-933A-460A-9547-2166B48D2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7739522-A9F8-4914-BCC1-65D402FA5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435B8-2276-4E6D-9305-8C571B4316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321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AB1DD27E-7A78-4E69-9EE5-7BA0FD976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3B2E237-7F46-451D-967D-D01923D4E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F7C79D6-0D88-4276-859D-7356CA39D5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C87C6-87A9-44B8-B988-C7B825207DB6}" type="datetimeFigureOut">
              <a:rPr lang="da-DK" smtClean="0"/>
              <a:t>05-12-2024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77770FD-D216-4DC8-93ED-DCAD800A75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15D63E8-7384-4820-95B3-F95AF3EDD1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435B8-2276-4E6D-9305-8C571B4316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2134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Velkommen til </a:t>
            </a:r>
            <a:br>
              <a:rPr lang="da-DK" dirty="0"/>
            </a:br>
            <a:r>
              <a:rPr lang="da-DK" dirty="0"/>
              <a:t>Generalforsamling 2020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55923621-5632-4012-9F1A-23C5DA0369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33"/>
          <a:stretch/>
        </p:blipFill>
        <p:spPr>
          <a:xfrm>
            <a:off x="0" y="0"/>
            <a:ext cx="12192000" cy="5257800"/>
          </a:xfrm>
          <a:prstGeom prst="rect">
            <a:avLst/>
          </a:prstGeom>
        </p:spPr>
      </p:pic>
      <p:pic>
        <p:nvPicPr>
          <p:cNvPr id="8" name="Billede 7" descr="Et billede, der indeholder tekst&#10;&#10;Automatisk genereret beskrivelse">
            <a:extLst>
              <a:ext uri="{FF2B5EF4-FFF2-40B4-BE49-F238E27FC236}">
                <a16:creationId xmlns:a16="http://schemas.microsoft.com/office/drawing/2014/main" id="{C88070C0-C54C-44CF-B431-C9863B024F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6411" y="5450637"/>
            <a:ext cx="7031578" cy="1332000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99531D22-C49A-0EAA-59AA-6A93ADAACA20}"/>
              </a:ext>
            </a:extLst>
          </p:cNvPr>
          <p:cNvSpPr txBox="1"/>
          <p:nvPr/>
        </p:nvSpPr>
        <p:spPr>
          <a:xfrm>
            <a:off x="2001644" y="1218781"/>
            <a:ext cx="83411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b="1" dirty="0">
                <a:solidFill>
                  <a:schemeClr val="bg1"/>
                </a:solidFill>
              </a:rPr>
              <a:t>Oplæg om Grøn Omstilling i landbruget</a:t>
            </a:r>
          </a:p>
          <a:p>
            <a:pPr algn="ctr"/>
            <a:endParaRPr lang="da-DK" sz="2800" b="1" dirty="0">
              <a:solidFill>
                <a:schemeClr val="bg1"/>
              </a:solidFill>
            </a:endParaRPr>
          </a:p>
          <a:p>
            <a:pPr algn="ctr"/>
            <a:endParaRPr lang="da-DK" sz="2800" b="1" dirty="0">
              <a:solidFill>
                <a:schemeClr val="bg1"/>
              </a:solidFill>
            </a:endParaRPr>
          </a:p>
          <a:p>
            <a:pPr algn="ctr"/>
            <a:r>
              <a:rPr lang="da-DK" sz="2400" b="1" dirty="0">
                <a:solidFill>
                  <a:schemeClr val="bg1"/>
                </a:solidFill>
              </a:rPr>
              <a:t>Martin Boe Madsen, L&amp;F Centrovice</a:t>
            </a:r>
          </a:p>
          <a:p>
            <a:pPr algn="ctr"/>
            <a:r>
              <a:rPr lang="da-DK" sz="2400" b="1" dirty="0">
                <a:solidFill>
                  <a:schemeClr val="bg1"/>
                </a:solidFill>
              </a:rPr>
              <a:t>Grønt råd den 5. </a:t>
            </a:r>
            <a:r>
              <a:rPr lang="da-DK" sz="2400" b="1">
                <a:solidFill>
                  <a:schemeClr val="bg1"/>
                </a:solidFill>
              </a:rPr>
              <a:t>december 2024</a:t>
            </a:r>
            <a:endParaRPr lang="da-DK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11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898932B5-49E4-4FFC-8F96-1C9E564559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09600" y="479502"/>
            <a:ext cx="10515600" cy="1115936"/>
          </a:xfrm>
        </p:spPr>
        <p:txBody>
          <a:bodyPr>
            <a:normAutofit/>
          </a:bodyPr>
          <a:lstStyle/>
          <a:p>
            <a:r>
              <a:rPr lang="da-DK" sz="3600" dirty="0"/>
              <a:t>Grøn Omstilling = Grøn Trepart</a:t>
            </a:r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609599" y="1595438"/>
            <a:ext cx="6589487" cy="5327825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8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Grøn trepart handler om klima, kvælstof, grundvandsbeskyttelse, natur, biodiversitet, skovrejsning, energi osv.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8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 Med </a:t>
            </a:r>
            <a:r>
              <a:rPr lang="da-DK" sz="1800" kern="100" dirty="0">
                <a:ea typeface="Calibri" panose="020F0502020204030204" pitchFamily="34" charset="0"/>
                <a:cs typeface="Arial" panose="020B0604020202020204" pitchFamily="34" charset="0"/>
              </a:rPr>
              <a:t>Grøn Trepart </a:t>
            </a:r>
            <a:r>
              <a:rPr lang="da-DK" sz="18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afsættes ca. 43 milliarder kr. til en arealfond, der skal finansiere omlægningen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da-DK" sz="18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Der skal rejses skov på 250.000 hektar – svarende til størrelsen af Lolland, Falster og Bornholm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da-DK" sz="18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Der skal udtages 140.000 hektar lavbundsjorde, der omlægges til natur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8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Derudover ydes der støtte til øvrig arealomlægning, herunder vådområder og ekstensivering samt 100.000 hektar urørt skov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800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Omlægningen vil svare til 10 procent af Danmarks areal / 15 procent af Danmarks landbrugsareal</a:t>
            </a:r>
          </a:p>
        </p:txBody>
      </p:sp>
      <p:pic>
        <p:nvPicPr>
          <p:cNvPr id="10" name="Billede 9" descr="Et billede, der indeholder Ansigt, tøj, person, menneske&#10;&#10;Automatisk genereret beskrivelse">
            <a:extLst>
              <a:ext uri="{FF2B5EF4-FFF2-40B4-BE49-F238E27FC236}">
                <a16:creationId xmlns:a16="http://schemas.microsoft.com/office/drawing/2014/main" id="{0BE3CB6B-6497-B82F-90CC-2E6A3A5EC6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549" y="2074940"/>
            <a:ext cx="5061451" cy="284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54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898932B5-49E4-4FFC-8F96-1C9E564559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09600" y="836770"/>
            <a:ext cx="9637486" cy="1160540"/>
          </a:xfrm>
        </p:spPr>
        <p:txBody>
          <a:bodyPr>
            <a:normAutofit/>
          </a:bodyPr>
          <a:lstStyle/>
          <a:p>
            <a:r>
              <a:rPr lang="da-DK" sz="3600" dirty="0"/>
              <a:t>Omstillingen i landbruget er allerede godt i gang</a:t>
            </a:r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609600" y="1997310"/>
            <a:ext cx="5588000" cy="532782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a-DK" sz="2200" dirty="0"/>
          </a:p>
          <a:p>
            <a:pPr marL="0" indent="0">
              <a:buNone/>
            </a:pPr>
            <a:r>
              <a:rPr lang="da-DK" sz="1800" dirty="0"/>
              <a:t>Landbruget samarbejder allerede lokalt på en række områder:</a:t>
            </a:r>
          </a:p>
          <a:p>
            <a:pPr lvl="0">
              <a:lnSpc>
                <a:spcPct val="107000"/>
              </a:lnSpc>
            </a:pPr>
            <a:r>
              <a:rPr lang="da-D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Arla Klimatjek (økonomisk belønning for klima- og bæredygtighedstiltag)</a:t>
            </a:r>
          </a:p>
          <a:p>
            <a:pPr lvl="0">
              <a:lnSpc>
                <a:spcPct val="107000"/>
              </a:lnSpc>
            </a:pPr>
            <a:r>
              <a:rPr lang="da-D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Odense Fjord Samarbejdet</a:t>
            </a:r>
          </a:p>
          <a:p>
            <a:pPr lvl="0">
              <a:lnSpc>
                <a:spcPct val="107000"/>
              </a:lnSpc>
            </a:pPr>
            <a:r>
              <a:rPr lang="da-D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Samarbejde om Vejle-, Horsens- og Norsminde Fjorde </a:t>
            </a:r>
          </a:p>
          <a:p>
            <a:pPr lvl="0">
              <a:lnSpc>
                <a:spcPct val="107000"/>
              </a:lnSpc>
            </a:pPr>
            <a:r>
              <a:rPr lang="da-D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Klimasamarbejdet med de fynske kommuner</a:t>
            </a:r>
          </a:p>
          <a:p>
            <a:pPr marL="0" indent="0">
              <a:buNone/>
            </a:pPr>
            <a:endParaRPr lang="da-DK" sz="2200" dirty="0"/>
          </a:p>
        </p:txBody>
      </p:sp>
      <p:pic>
        <p:nvPicPr>
          <p:cNvPr id="6" name="Billede 5" descr="Et billede, der indeholder udendørs, sky, vand, sø&#10;&#10;Automatisk genereret beskrivelse">
            <a:extLst>
              <a:ext uri="{FF2B5EF4-FFF2-40B4-BE49-F238E27FC236}">
                <a16:creationId xmlns:a16="http://schemas.microsoft.com/office/drawing/2014/main" id="{5F587E20-F2B6-CD51-55A0-432047CAB3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368" y="2070484"/>
            <a:ext cx="5349632" cy="309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14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898932B5-49E4-4FFC-8F96-1C9E564559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09599" y="747962"/>
            <a:ext cx="8606971" cy="1115936"/>
          </a:xfrm>
        </p:spPr>
        <p:txBody>
          <a:bodyPr>
            <a:normAutofit/>
          </a:bodyPr>
          <a:lstStyle/>
          <a:p>
            <a:r>
              <a:rPr lang="da-DK" sz="3600" dirty="0"/>
              <a:t>Hvordan har vi i landbruget organiseret os?</a:t>
            </a:r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609600" y="1863898"/>
            <a:ext cx="6386286" cy="4994102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staten har man oprettet et nyt trepartsministerium med egen minister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da-D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 har man oprettet et nyt kontor med egen direktør for grøn trepart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Velas landbrugsrådgivning er der oprettet en helt ny afdeling for grøn trepart. Der er endnu ikke sat navn på chefen.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Afdelingen skal sammen med udtagningskonsulenter rådgive landmanden i de muligheder, der følger af arealomlægningen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Afdelingen skal rådgive på tværs af fagområder om planteavl, markplaner, tilskudsordninger, strategi, energi, generationsskifte, skatteforhold, regnskab, etablering af skov og natur osv. </a:t>
            </a:r>
          </a:p>
          <a:p>
            <a:pPr marL="0" indent="0">
              <a:buNone/>
            </a:pPr>
            <a:endParaRPr lang="da-DK" sz="2200" dirty="0"/>
          </a:p>
        </p:txBody>
      </p:sp>
      <p:pic>
        <p:nvPicPr>
          <p:cNvPr id="6" name="Billede 5" descr="Et billede, der indeholder bord, sodavand, flaske, udendørs&#10;&#10;Automatisk genereret beskrivelse">
            <a:extLst>
              <a:ext uri="{FF2B5EF4-FFF2-40B4-BE49-F238E27FC236}">
                <a16:creationId xmlns:a16="http://schemas.microsoft.com/office/drawing/2014/main" id="{DE086BCE-38D4-91B5-A714-FDDAF7213F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556" y="2006600"/>
            <a:ext cx="4958444" cy="330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2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898932B5-49E4-4FFC-8F96-1C9E564559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09600" y="632434"/>
            <a:ext cx="9448800" cy="1093633"/>
          </a:xfrm>
        </p:spPr>
        <p:txBody>
          <a:bodyPr>
            <a:normAutofit/>
          </a:bodyPr>
          <a:lstStyle/>
          <a:p>
            <a:r>
              <a:rPr lang="da-DK" sz="3600" dirty="0"/>
              <a:t>Hvad forventer vi kommunerne bidrager med? </a:t>
            </a:r>
          </a:p>
        </p:txBody>
      </p:sp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609600" y="1595438"/>
            <a:ext cx="6836229" cy="5327826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Forventningerne til kommunerne er skrevet ind i aftalen om den grønne trepart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lokale treparter får en styrket rolle, hvor lokale landbrugs- og naturorganisationer med kommunerne for bordenden får ansvaret for planlægning og implementering af arealomlægningen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Kommunerne skal derudover have styr på ressourcerne, på værktøjskassen samt tænke helhedsorienteret og multifunktionelt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Derudover er det vigtigt, at </a:t>
            </a:r>
            <a:r>
              <a:rPr lang="da-D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kommunen løbende har fokus på køb af jord og ejendomme, så arealerne kan indgå i fremtidige jordfordelingsprojekter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Kommunerne skal også sikre sig, at der i arealomlægningen er foku</a:t>
            </a:r>
            <a:r>
              <a:rPr lang="da-DK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på, hvor den </a:t>
            </a: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fremtidige landbrugsproduktion skal ligge (hvor skovrejsning fx er uønsket)</a:t>
            </a:r>
            <a:endParaRPr lang="da-DK" sz="1800" dirty="0"/>
          </a:p>
        </p:txBody>
      </p:sp>
      <p:pic>
        <p:nvPicPr>
          <p:cNvPr id="6" name="Billede 5" descr="Et billede, der indeholder udendørs, sky, vand, landskab&#10;&#10;Automatisk genereret beskrivelse">
            <a:extLst>
              <a:ext uri="{FF2B5EF4-FFF2-40B4-BE49-F238E27FC236}">
                <a16:creationId xmlns:a16="http://schemas.microsoft.com/office/drawing/2014/main" id="{FB3402B1-931E-B25E-F4A7-A6783FE83C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308" y="1933432"/>
            <a:ext cx="4673692" cy="3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74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42DE7DC4-3181-904C-80C9-D6E4875753A7}"/>
              </a:ext>
            </a:extLst>
          </p:cNvPr>
          <p:cNvSpPr/>
          <p:nvPr/>
        </p:nvSpPr>
        <p:spPr>
          <a:xfrm>
            <a:off x="0" y="0"/>
            <a:ext cx="12192000" cy="6873072"/>
          </a:xfrm>
          <a:prstGeom prst="rect">
            <a:avLst/>
          </a:prstGeom>
          <a:solidFill>
            <a:srgbClr val="00533D"/>
          </a:solidFill>
          <a:ln>
            <a:solidFill>
              <a:srgbClr val="0053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7E15F267-54FF-3441-8D1D-AD8D2F81A61C}"/>
              </a:ext>
            </a:extLst>
          </p:cNvPr>
          <p:cNvSpPr txBox="1">
            <a:spLocks/>
          </p:cNvSpPr>
          <p:nvPr/>
        </p:nvSpPr>
        <p:spPr>
          <a:xfrm>
            <a:off x="0" y="2699342"/>
            <a:ext cx="4622242" cy="1474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da-DK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E565211-07C2-CE69-B9F5-F441A8641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8078" y="1825625"/>
            <a:ext cx="877601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sz="4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a-DK" sz="4000" dirty="0">
                <a:solidFill>
                  <a:schemeClr val="bg1"/>
                </a:solidFill>
              </a:rPr>
              <a:t>Spørgsmål?</a:t>
            </a:r>
          </a:p>
        </p:txBody>
      </p:sp>
    </p:spTree>
    <p:extLst>
      <p:ext uri="{BB962C8B-B14F-4D97-AF65-F5344CB8AC3E}">
        <p14:creationId xmlns:p14="http://schemas.microsoft.com/office/powerpoint/2010/main" val="2555783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168DFBBDE619E4C8E9AFE65661595D8" ma:contentTypeVersion="21" ma:contentTypeDescription="Opret et nyt dokument." ma:contentTypeScope="" ma:versionID="ceff187bed6f7c87bb58a6052b515ae3">
  <xsd:schema xmlns:xsd="http://www.w3.org/2001/XMLSchema" xmlns:xs="http://www.w3.org/2001/XMLSchema" xmlns:p="http://schemas.microsoft.com/office/2006/metadata/properties" xmlns:ns2="abbeec68-b05e-4e2e-88e5-2ac3e13fe809" xmlns:ns3="14bfd2bb-3d4a-4549-9197-f3410a8da64b" xmlns:ns4="0144f13e-11d4-44fb-89cd-15350c167eab" xmlns:ns5="e8677370-bb5b-462a-ab3e-4038e0411c3b" xmlns:ns6="6f1df5d7-ff40-4616-9093-b2eb4f1f926b" xmlns:ns7="bb15d84b-4df2-48bd-ba68-7462dbce389d" targetNamespace="http://schemas.microsoft.com/office/2006/metadata/properties" ma:root="true" ma:fieldsID="5d568235c0e393e6ae69cc6833f80bc8" ns2:_="" ns3:_="" ns4:_="" ns5:_="" ns6:_="" ns7:_="">
    <xsd:import namespace="abbeec68-b05e-4e2e-88e5-2ac3e13fe809"/>
    <xsd:import namespace="14bfd2bb-3d4a-4549-9197-f3410a8da64b"/>
    <xsd:import namespace="0144f13e-11d4-44fb-89cd-15350c167eab"/>
    <xsd:import namespace="e8677370-bb5b-462a-ab3e-4038e0411c3b"/>
    <xsd:import namespace="6f1df5d7-ff40-4616-9093-b2eb4f1f926b"/>
    <xsd:import namespace="bb15d84b-4df2-48bd-ba68-7462dbce389d"/>
    <xsd:element name="properties">
      <xsd:complexType>
        <xsd:sequence>
          <xsd:element name="documentManagement">
            <xsd:complexType>
              <xsd:all>
                <xsd:element ref="ns2:wp_tag" minOccurs="0"/>
                <xsd:element ref="ns3:wpItemlocation" minOccurs="0"/>
                <xsd:element ref="ns4:lmMetadata" minOccurs="0"/>
                <xsd:element ref="ns5:MediaServiceDateTaken" minOccurs="0"/>
                <xsd:element ref="ns5:MediaServiceAutoTags" minOccurs="0"/>
                <xsd:element ref="ns5:MediaServiceLocation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6:MediaServiceMetadata" minOccurs="0"/>
                <xsd:element ref="ns6:MediaServiceFastMetadata" minOccurs="0"/>
                <xsd:element ref="ns6:MediaServiceAutoKeyPoints" minOccurs="0"/>
                <xsd:element ref="ns6:MediaServiceKeyPoints" minOccurs="0"/>
                <xsd:element ref="ns7:SharedWithUsers" minOccurs="0"/>
                <xsd:element ref="ns7:SharedWithDetails" minOccurs="0"/>
                <xsd:element ref="ns6:lcf76f155ced4ddcb4097134ff3c332f" minOccurs="0"/>
                <xsd:element ref="ns7:TaxCatchAll" minOccurs="0"/>
                <xsd:element ref="ns6:MediaServiceObjectDetectorVersions" minOccurs="0"/>
                <xsd:element ref="ns6:MediaLengthInSeconds" minOccurs="0"/>
                <xsd:element ref="ns6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beec68-b05e-4e2e-88e5-2ac3e13fe809" elementFormDefault="qualified">
    <xsd:import namespace="http://schemas.microsoft.com/office/2006/documentManagement/types"/>
    <xsd:import namespace="http://schemas.microsoft.com/office/infopath/2007/PartnerControls"/>
    <xsd:element name="wp_tag" ma:index="8" nillable="true" ma:displayName="Stadie mærke" ma:default="Element" ma:internalName="wp_tag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bfd2bb-3d4a-4549-9197-f3410a8da64b" elementFormDefault="qualified">
    <xsd:import namespace="http://schemas.microsoft.com/office/2006/documentManagement/types"/>
    <xsd:import namespace="http://schemas.microsoft.com/office/infopath/2007/PartnerControls"/>
    <xsd:element name="wpItemlocation" ma:index="9" nillable="true" ma:displayName="wpItemLocation" ma:default="90e3d2ed5ca346a5a01dd5bc6029cf20;4a01db3931414111bbd9ffdd7c3c43ab;32;" ma:internalName="wpItem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44f13e-11d4-44fb-89cd-15350c167eab" elementFormDefault="qualified">
    <xsd:import namespace="http://schemas.microsoft.com/office/2006/documentManagement/types"/>
    <xsd:import namespace="http://schemas.microsoft.com/office/infopath/2007/PartnerControls"/>
    <xsd:element name="lmMetadata" ma:index="10" nillable="true" ma:displayName="Metadata" ma:internalName="lmMetadata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677370-bb5b-462a-ab3e-4038e0411c3b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1df5d7-ff40-4616-9093-b2eb4f1f92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Billedmærker" ma:readOnly="false" ma:fieldId="{5cf76f15-5ced-4ddc-b409-7134ff3c332f}" ma:taxonomyMulti="true" ma:sspId="09b409da-d7b7-4733-8c15-70b5dea30c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15d84b-4df2-48bd-ba68-7462dbce389d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d2fc5bae-2fc5-48bf-ba3d-516106789368}" ma:internalName="TaxCatchAll" ma:showField="CatchAllData" ma:web="bb15d84b-4df2-48bd-ba68-7462dbce38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b15d84b-4df2-48bd-ba68-7462dbce389d" xsi:nil="true"/>
    <wp_tag xmlns="abbeec68-b05e-4e2e-88e5-2ac3e13fe809">Element</wp_tag>
    <lcf76f155ced4ddcb4097134ff3c332f xmlns="6f1df5d7-ff40-4616-9093-b2eb4f1f926b">
      <Terms xmlns="http://schemas.microsoft.com/office/infopath/2007/PartnerControls"/>
    </lcf76f155ced4ddcb4097134ff3c332f>
    <lmMetadata xmlns="0144f13e-11d4-44fb-89cd-15350c167eab" xsi:nil="true"/>
    <wpItemlocation xmlns="14bfd2bb-3d4a-4549-9197-f3410a8da64b">90e3d2ed5ca346a5a01dd5bc6029cf20;4a01db3931414111bbd9ffdd7c3c43ab;32;</wpItemlocation>
  </documentManagement>
</p:properties>
</file>

<file path=customXml/itemProps1.xml><?xml version="1.0" encoding="utf-8"?>
<ds:datastoreItem xmlns:ds="http://schemas.openxmlformats.org/officeDocument/2006/customXml" ds:itemID="{E45CA284-CF54-4D83-B334-5D1416352D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6D5D10-7B1E-4316-94B6-1F32433520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beec68-b05e-4e2e-88e5-2ac3e13fe809"/>
    <ds:schemaRef ds:uri="14bfd2bb-3d4a-4549-9197-f3410a8da64b"/>
    <ds:schemaRef ds:uri="0144f13e-11d4-44fb-89cd-15350c167eab"/>
    <ds:schemaRef ds:uri="e8677370-bb5b-462a-ab3e-4038e0411c3b"/>
    <ds:schemaRef ds:uri="6f1df5d7-ff40-4616-9093-b2eb4f1f926b"/>
    <ds:schemaRef ds:uri="bb15d84b-4df2-48bd-ba68-7462dbce38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A8C652E-B4AD-44A5-8FA5-00EFEBFF929C}">
  <ds:schemaRefs>
    <ds:schemaRef ds:uri="14bfd2bb-3d4a-4549-9197-f3410a8da64b"/>
    <ds:schemaRef ds:uri="abbeec68-b05e-4e2e-88e5-2ac3e13fe809"/>
    <ds:schemaRef ds:uri="http://www.w3.org/XML/1998/namespace"/>
    <ds:schemaRef ds:uri="http://schemas.microsoft.com/office/infopath/2007/PartnerControls"/>
    <ds:schemaRef ds:uri="http://purl.org/dc/dcmitype/"/>
    <ds:schemaRef ds:uri="http://purl.org/dc/terms/"/>
    <ds:schemaRef ds:uri="http://schemas.openxmlformats.org/package/2006/metadata/core-properties"/>
    <ds:schemaRef ds:uri="http://purl.org/dc/elements/1.1/"/>
    <ds:schemaRef ds:uri="bb15d84b-4df2-48bd-ba68-7462dbce389d"/>
    <ds:schemaRef ds:uri="http://schemas.microsoft.com/office/2006/documentManagement/types"/>
    <ds:schemaRef ds:uri="6f1df5d7-ff40-4616-9093-b2eb4f1f926b"/>
    <ds:schemaRef ds:uri="e8677370-bb5b-462a-ab3e-4038e0411c3b"/>
    <ds:schemaRef ds:uri="0144f13e-11d4-44fb-89cd-15350c167eab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c8358ca1-ec59-4ba5-83db-f239da5a7bf1}" enabled="0" method="" siteId="{c8358ca1-ec59-4ba5-83db-f239da5a7bf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3646</TotalTime>
  <Words>392</Words>
  <Application>Microsoft Office PowerPoint</Application>
  <PresentationFormat>Widescreen</PresentationFormat>
  <Paragraphs>40</Paragraphs>
  <Slides>6</Slides>
  <Notes>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Office-tema</vt:lpstr>
      <vt:lpstr>Velkommen til  Generalforsamling 2020</vt:lpstr>
      <vt:lpstr>Grøn Omstilling = Grøn Trepart</vt:lpstr>
      <vt:lpstr>Omstillingen i landbruget er allerede godt i gang</vt:lpstr>
      <vt:lpstr>Hvordan har vi i landbruget organiseret os?</vt:lpstr>
      <vt:lpstr>Hvad forventer vi kommunerne bidrager med? 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Generalforsamling 2023</dc:title>
  <dc:creator>Luise Søndergård Søvrup</dc:creator>
  <cp:lastModifiedBy>Martin Boe Madsen</cp:lastModifiedBy>
  <cp:revision>78</cp:revision>
  <dcterms:created xsi:type="dcterms:W3CDTF">2021-05-18T23:03:28Z</dcterms:created>
  <dcterms:modified xsi:type="dcterms:W3CDTF">2024-12-05T12:50:30Z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0x0101003168DFBBDE619E4C8E9AFE65661595D8</vt:lpwstr>
  </property>
</Properties>
</file>